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6" r:id="rId9"/>
    <p:sldId id="268" r:id="rId10"/>
    <p:sldId id="267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/>
    <p:restoredTop sz="94694"/>
  </p:normalViewPr>
  <p:slideViewPr>
    <p:cSldViewPr snapToGrid="0" snapToObjects="1">
      <p:cViewPr varScale="1">
        <p:scale>
          <a:sx n="66" d="100"/>
          <a:sy n="66" d="100"/>
        </p:scale>
        <p:origin x="224" y="1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6D026-8E0D-4444-BBC5-E41B11BD0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077FC-A74D-44DF-BC2C-12A212420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0DD40-456B-4D1C-95AE-18DC4441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E81DD-8D55-4D5B-8933-B69ED431E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F1003-AC12-4762-923D-77C46C43C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572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80921-9FE1-4595-9143-A3195A876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5D932-24E9-4564-B9DF-F10ADADEC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A3E7C-1E8F-40FD-A0B5-617FF9EB8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415DA-5160-4623-8D39-DEEBAE1B1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FA000-EA58-4E07-AED7-8A0EAFE6E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655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275FF-AE90-4508-ABED-4174FEFAA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15BED-8F83-4C2D-8895-1E2885F59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D1453-E34D-4DFA-ADF3-3A5D29864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BC2A9-8EA1-4FA4-950A-AA9CC39BA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B1981-CF49-447B-986A-FBB1EDAB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3867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3F7C-232E-487A-848E-5C3B31BBB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161A9-47CB-4F29-9343-51F0C60FC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6BF74F-7318-4518-90FB-70E029330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357282-B341-43A5-94BA-C1FE181AA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C5133-509E-4288-8B6F-A4BBC49E1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9F71D-8873-47CF-9C57-4EBDC817E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957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D763D-568A-4764-A94E-AA3324F8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CA9AC-2EB9-4D4F-B906-6D7C4D2D1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6970A3-6340-4AFA-AAE0-E453F256C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1E79C1-4D86-4461-97E1-0385788CE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7DAE1-F4AF-45B8-AEFE-F7544B984D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D60D21-F979-4B90-A24A-611EF7D46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FD6142-890B-448E-9C0D-65AD7654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45FF17-4AB7-46F3-A8BA-E3DFD456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39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F0F1-2A28-444B-93E5-36D02B589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FF55EC-F54A-44BB-ACEF-304F8784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42837-F0B9-4AA6-B717-E6692D6E1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E6256B-84D3-418A-A2D4-5632CD626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7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7D2E34-1E19-4C4E-869C-9DDD44676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5962D6-EF22-4C20-86BB-BDDC495C6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35407-1DF6-4DED-B0FB-F3035D0F1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781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EBB9-A4AD-4F39-B979-E929FE269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ABE2-A414-49A7-A48E-696AE8DDB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82E5C-A66D-4BF6-A53E-6456E557B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8DB5DC-EDA4-4CA8-B3C1-2F66FCC30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ACE600-CA2A-475E-AA89-EEABDCFFD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612B4B-9333-416C-B015-2A96A9B74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08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E448F-35C1-4498-94B1-206CAA9B3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F46152-4DF6-4147-9DA1-F00201B0E0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88EFA-72CF-487D-AAAE-AEA51F4F8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F766C-121F-4813-9137-55F487845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263273-B98E-4787-9EFF-FD52DE597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ABF59-B1D7-4470-9FE5-8B08D8E9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56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C0FA2-EF87-48D9-B1F0-D2F5C3C5D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4909AC-C301-452E-989A-DBFE803B6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D6E7E-8C4A-466D-984A-25C7308FF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19932-C34C-46F4-92D1-C386A2B8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C5EB1-029D-4525-B1BE-04773819F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0300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CE3A44-33C3-4F13-9AEE-DBBDD0965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917D16-AF6D-46B0-BDFF-24C51693A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54AE4-DCC4-47BB-8B6C-2D46C2B18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D9AB7-3C84-4482-91A7-4B4D73C09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0F710-2B76-414F-B5D5-A6C8A7F5B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757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65D097-BE27-4AE6-81C8-9F73611B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FEDE7-02CD-44C1-BEC4-3692CFBFB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A80A9-61FA-440B-9DD2-F6BE3C1676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43FB8-B3C3-4FB6-9C19-7F0BA3AA50E9}" type="datetimeFigureOut">
              <a:rPr lang="en-GB" smtClean="0"/>
              <a:t>17/02/2022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BBEEB-306D-4281-BDCE-83C1C7A94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56C23-A588-449C-B134-2D76460B2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110B0-372C-46A6-8E3D-9447735C3A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521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cksuite.co.nz/work/hetohu-maptable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E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84B28A-D5AE-45AD-8125-7B5F0BB631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53"/>
          <a:stretch/>
        </p:blipFill>
        <p:spPr>
          <a:xfrm>
            <a:off x="4005316" y="3368149"/>
            <a:ext cx="4144191" cy="13455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011C18-CD64-4CC0-823F-8FE91D015186}"/>
              </a:ext>
            </a:extLst>
          </p:cNvPr>
          <p:cNvSpPr/>
          <p:nvPr/>
        </p:nvSpPr>
        <p:spPr>
          <a:xfrm>
            <a:off x="468351" y="401445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2FAE29-72A8-4A13-A668-1A3B03B9DA68}"/>
              </a:ext>
            </a:extLst>
          </p:cNvPr>
          <p:cNvSpPr txBox="1"/>
          <p:nvPr/>
        </p:nvSpPr>
        <p:spPr>
          <a:xfrm>
            <a:off x="3176487" y="1030933"/>
            <a:ext cx="60329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GETTING STARTED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5FA432-BF30-4069-85B5-06CB34B813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5" t="46090" r="30819" b="37605"/>
          <a:stretch/>
        </p:blipFill>
        <p:spPr>
          <a:xfrm>
            <a:off x="5082394" y="1873053"/>
            <a:ext cx="1783080" cy="4633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72787A-FDA2-1A42-8E3A-ADF700B256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5" t="46090" r="30819" b="37605"/>
          <a:stretch/>
        </p:blipFill>
        <p:spPr>
          <a:xfrm>
            <a:off x="5135221" y="2965622"/>
            <a:ext cx="1783080" cy="463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7C28D8-A8E2-2C45-85DF-E117AB7A68E0}"/>
              </a:ext>
            </a:extLst>
          </p:cNvPr>
          <p:cNvSpPr txBox="1"/>
          <p:nvPr/>
        </p:nvSpPr>
        <p:spPr>
          <a:xfrm>
            <a:off x="5135221" y="2244540"/>
            <a:ext cx="18843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WITH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C6F2D-9139-304D-A1CA-DB3A7BEBE3CA}"/>
              </a:ext>
            </a:extLst>
          </p:cNvPr>
          <p:cNvSpPr txBox="1"/>
          <p:nvPr/>
        </p:nvSpPr>
        <p:spPr>
          <a:xfrm>
            <a:off x="5082394" y="5106276"/>
            <a:ext cx="24924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  <a:latin typeface="Avenir Next LT Pro" panose="020B0504020202020204" pitchFamily="34" charset="77"/>
              </a:rPr>
              <a:t>EMILY LOUGHNAN</a:t>
            </a:r>
          </a:p>
          <a:p>
            <a:endParaRPr lang="en-CA" sz="800" dirty="0">
              <a:solidFill>
                <a:schemeClr val="bg1"/>
              </a:solidFill>
              <a:latin typeface="Avenir Next LT Pro" panose="020B0504020202020204" pitchFamily="34" charset="77"/>
            </a:endParaRPr>
          </a:p>
          <a:p>
            <a:r>
              <a:rPr lang="en-CA" dirty="0">
                <a:solidFill>
                  <a:schemeClr val="bg1"/>
                </a:solidFill>
                <a:latin typeface="Avenir Next LT Pro" panose="020B0504020202020204" pitchFamily="34" charset="77"/>
              </a:rPr>
              <a:t>11 February 2022</a:t>
            </a:r>
          </a:p>
          <a:p>
            <a:r>
              <a:rPr lang="en-CA" dirty="0">
                <a:solidFill>
                  <a:schemeClr val="bg1"/>
                </a:solidFill>
                <a:effectLst/>
                <a:latin typeface="Avenir Next LT Pro" panose="020B0504020202020204" pitchFamily="34" charset="77"/>
              </a:rPr>
              <a:t> </a:t>
            </a:r>
            <a:endParaRPr lang="en-US" dirty="0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86432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BFD41F-BA14-4F6E-9157-98183F83F6E5}"/>
              </a:ext>
            </a:extLst>
          </p:cNvPr>
          <p:cNvSpPr txBox="1"/>
          <p:nvPr/>
        </p:nvSpPr>
        <p:spPr>
          <a:xfrm>
            <a:off x="799171" y="772497"/>
            <a:ext cx="623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dirty="0">
                <a:solidFill>
                  <a:prstClr val="white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HOW DO YOU USE CURIO?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E7B023-9FBF-4B6F-AEA1-E1C841980F32}"/>
              </a:ext>
            </a:extLst>
          </p:cNvPr>
          <p:cNvSpPr/>
          <p:nvPr/>
        </p:nvSpPr>
        <p:spPr>
          <a:xfrm>
            <a:off x="468351" y="388738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515BE6-597A-4E3A-83A1-BB4C90486C6F}"/>
              </a:ext>
            </a:extLst>
          </p:cNvPr>
          <p:cNvSpPr txBox="1"/>
          <p:nvPr/>
        </p:nvSpPr>
        <p:spPr>
          <a:xfrm>
            <a:off x="832361" y="1911213"/>
            <a:ext cx="3336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Today we’ll touch on: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CCC163-5E62-0040-B791-DB6B32861AC3}"/>
              </a:ext>
            </a:extLst>
          </p:cNvPr>
          <p:cNvSpPr txBox="1"/>
          <p:nvPr/>
        </p:nvSpPr>
        <p:spPr>
          <a:xfrm>
            <a:off x="1539238" y="2663049"/>
            <a:ext cx="54428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  <a:latin typeface="Avenir Next LT Pro" panose="020B0504020202020204" pitchFamily="34" charset="77"/>
              </a:rPr>
              <a:t>1. How to start a new project.</a:t>
            </a:r>
          </a:p>
          <a:p>
            <a:r>
              <a:rPr lang="en-CA" dirty="0">
                <a:solidFill>
                  <a:schemeClr val="bg1"/>
                </a:solidFill>
                <a:latin typeface="Avenir Next LT Pro" panose="020B0504020202020204" pitchFamily="34" charset="77"/>
              </a:rPr>
              <a:t> </a:t>
            </a:r>
          </a:p>
          <a:p>
            <a:r>
              <a:rPr lang="en-CA" dirty="0">
                <a:solidFill>
                  <a:schemeClr val="bg1"/>
                </a:solidFill>
                <a:latin typeface="Avenir Next LT Pro" panose="020B0504020202020204" pitchFamily="34" charset="77"/>
              </a:rPr>
              <a:t>2. What a Hero Image is and how to choose one.</a:t>
            </a:r>
          </a:p>
          <a:p>
            <a:r>
              <a:rPr lang="en-CA" dirty="0">
                <a:solidFill>
                  <a:schemeClr val="bg1"/>
                </a:solidFill>
                <a:latin typeface="Avenir Next LT Pro" panose="020B0504020202020204" pitchFamily="34" charset="77"/>
              </a:rPr>
              <a:t> </a:t>
            </a:r>
          </a:p>
          <a:p>
            <a:r>
              <a:rPr lang="en-CA" dirty="0">
                <a:solidFill>
                  <a:schemeClr val="bg1"/>
                </a:solidFill>
                <a:latin typeface="Avenir Next LT Pro" panose="020B0504020202020204" pitchFamily="34" charset="77"/>
              </a:rPr>
              <a:t>3. How to navigate some of the main features of the program interface, including the Project Menu.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A67D17-8E67-9C40-9374-556D731C0DDE}"/>
              </a:ext>
            </a:extLst>
          </p:cNvPr>
          <p:cNvSpPr txBox="1"/>
          <p:nvPr/>
        </p:nvSpPr>
        <p:spPr>
          <a:xfrm>
            <a:off x="2916280" y="4981467"/>
            <a:ext cx="2688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bg1"/>
                </a:solidFill>
                <a:latin typeface="Avenir Next LT Pro" panose="020B0504020202020204" pitchFamily="34" charset="77"/>
              </a:rPr>
              <a:t>Let’s get started!</a:t>
            </a:r>
            <a:endParaRPr lang="en-US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FE47A9-3638-644A-8AD2-E3AB6BF13574}"/>
              </a:ext>
            </a:extLst>
          </p:cNvPr>
          <p:cNvSpPr/>
          <p:nvPr/>
        </p:nvSpPr>
        <p:spPr>
          <a:xfrm>
            <a:off x="7869931" y="1511378"/>
            <a:ext cx="3431458" cy="4001728"/>
          </a:xfrm>
          <a:prstGeom prst="rect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8A3689-8C8A-2847-ADE6-B4F913DBC022}"/>
              </a:ext>
            </a:extLst>
          </p:cNvPr>
          <p:cNvSpPr/>
          <p:nvPr/>
        </p:nvSpPr>
        <p:spPr>
          <a:xfrm>
            <a:off x="8013290" y="1634189"/>
            <a:ext cx="3151823" cy="375610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8" name="Picture 17" descr="A person holding a tablet&#10;&#10;Description automatically generated with medium confidence">
            <a:extLst>
              <a:ext uri="{FF2B5EF4-FFF2-40B4-BE49-F238E27FC236}">
                <a16:creationId xmlns:a16="http://schemas.microsoft.com/office/drawing/2014/main" id="{0B07594F-AEB9-904B-8B85-E1C7D19DD3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" t="5719" r="7404"/>
          <a:stretch/>
        </p:blipFill>
        <p:spPr>
          <a:xfrm>
            <a:off x="8101623" y="1720375"/>
            <a:ext cx="2968074" cy="358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3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BFD41F-BA14-4F6E-9157-98183F83F6E5}"/>
              </a:ext>
            </a:extLst>
          </p:cNvPr>
          <p:cNvSpPr txBox="1"/>
          <p:nvPr/>
        </p:nvSpPr>
        <p:spPr>
          <a:xfrm>
            <a:off x="799171" y="597456"/>
            <a:ext cx="381743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E7B023-9FBF-4B6F-AEA1-E1C841980F32}"/>
              </a:ext>
            </a:extLst>
          </p:cNvPr>
          <p:cNvSpPr/>
          <p:nvPr/>
        </p:nvSpPr>
        <p:spPr>
          <a:xfrm>
            <a:off x="468351" y="388738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7551D59-7CF3-254F-9985-1A8169820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133" y="1501158"/>
            <a:ext cx="9639733" cy="424649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454122F-B03F-5846-9BD1-BD2C60097CC2}"/>
              </a:ext>
            </a:extLst>
          </p:cNvPr>
          <p:cNvSpPr txBox="1"/>
          <p:nvPr/>
        </p:nvSpPr>
        <p:spPr>
          <a:xfrm>
            <a:off x="799171" y="556005"/>
            <a:ext cx="3957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dirty="0">
                <a:solidFill>
                  <a:prstClr val="white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My Projects page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AF7E84CA-A308-5247-9F88-66488ED7A46F}"/>
              </a:ext>
            </a:extLst>
          </p:cNvPr>
          <p:cNvSpPr/>
          <p:nvPr/>
        </p:nvSpPr>
        <p:spPr>
          <a:xfrm>
            <a:off x="2111829" y="4561114"/>
            <a:ext cx="1273628" cy="41365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Graphical user interface, text, application, Teams&#10;&#10;Description automatically generated">
            <a:extLst>
              <a:ext uri="{FF2B5EF4-FFF2-40B4-BE49-F238E27FC236}">
                <a16:creationId xmlns:a16="http://schemas.microsoft.com/office/drawing/2014/main" id="{2DC09E32-2623-9B4D-A89E-F0819D5E7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871" y="3671456"/>
            <a:ext cx="4881302" cy="22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7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BFD41F-BA14-4F6E-9157-98183F83F6E5}"/>
              </a:ext>
            </a:extLst>
          </p:cNvPr>
          <p:cNvSpPr txBox="1"/>
          <p:nvPr/>
        </p:nvSpPr>
        <p:spPr>
          <a:xfrm>
            <a:off x="799171" y="597456"/>
            <a:ext cx="381743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E7B023-9FBF-4B6F-AEA1-E1C841980F32}"/>
              </a:ext>
            </a:extLst>
          </p:cNvPr>
          <p:cNvSpPr/>
          <p:nvPr/>
        </p:nvSpPr>
        <p:spPr>
          <a:xfrm>
            <a:off x="468351" y="388738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DEE6418-0292-C841-9E93-3C30FEBF6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941" y="904275"/>
            <a:ext cx="10196945" cy="504944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3BDB33-DE43-EB45-934C-1517C85F1BCE}"/>
              </a:ext>
            </a:extLst>
          </p:cNvPr>
          <p:cNvSpPr/>
          <p:nvPr/>
        </p:nvSpPr>
        <p:spPr>
          <a:xfrm>
            <a:off x="4239491" y="597457"/>
            <a:ext cx="3602182" cy="926544"/>
          </a:xfrm>
          <a:prstGeom prst="rect">
            <a:avLst/>
          </a:prstGeom>
          <a:solidFill>
            <a:srgbClr val="00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DC0C6D-8404-0D42-80F1-21FCB44AF2D8}"/>
              </a:ext>
            </a:extLst>
          </p:cNvPr>
          <p:cNvSpPr txBox="1"/>
          <p:nvPr/>
        </p:nvSpPr>
        <p:spPr>
          <a:xfrm>
            <a:off x="4401013" y="737563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77"/>
              </a:rPr>
              <a:t>High-resolution (10 mb max.)</a:t>
            </a:r>
          </a:p>
          <a:p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77"/>
              </a:rPr>
              <a:t>Jpeg or </a:t>
            </a:r>
            <a:r>
              <a:rPr lang="en-US" dirty="0" err="1">
                <a:solidFill>
                  <a:schemeClr val="bg1"/>
                </a:solidFill>
                <a:latin typeface="Avenir Next LT Pro" panose="020B0504020202020204" pitchFamily="34" charset="77"/>
              </a:rPr>
              <a:t>png</a:t>
            </a:r>
            <a:endParaRPr lang="en-US" dirty="0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D8EC2758-FF9F-094C-9C53-9A56C2A585E4}"/>
              </a:ext>
            </a:extLst>
          </p:cNvPr>
          <p:cNvSpPr/>
          <p:nvPr/>
        </p:nvSpPr>
        <p:spPr>
          <a:xfrm>
            <a:off x="4401013" y="3982998"/>
            <a:ext cx="1273628" cy="41365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65DF06AA-F83B-B442-BD28-9BCDF558B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597" y="1664107"/>
            <a:ext cx="7052970" cy="3982998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152858D1-5C00-1340-89C2-D4C8DA3BDEE2}"/>
              </a:ext>
            </a:extLst>
          </p:cNvPr>
          <p:cNvSpPr/>
          <p:nvPr/>
        </p:nvSpPr>
        <p:spPr>
          <a:xfrm>
            <a:off x="7497483" y="3569341"/>
            <a:ext cx="1273628" cy="41365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6849A44-049A-A34E-B206-CBE731C2D35D}"/>
              </a:ext>
            </a:extLst>
          </p:cNvPr>
          <p:cNvSpPr/>
          <p:nvPr/>
        </p:nvSpPr>
        <p:spPr>
          <a:xfrm rot="10800000">
            <a:off x="10244418" y="4886462"/>
            <a:ext cx="1273628" cy="41365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6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BFD41F-BA14-4F6E-9157-98183F83F6E5}"/>
              </a:ext>
            </a:extLst>
          </p:cNvPr>
          <p:cNvSpPr txBox="1"/>
          <p:nvPr/>
        </p:nvSpPr>
        <p:spPr>
          <a:xfrm>
            <a:off x="799171" y="597456"/>
            <a:ext cx="381743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E7B023-9FBF-4B6F-AEA1-E1C841980F32}"/>
              </a:ext>
            </a:extLst>
          </p:cNvPr>
          <p:cNvSpPr/>
          <p:nvPr/>
        </p:nvSpPr>
        <p:spPr>
          <a:xfrm>
            <a:off x="468351" y="388738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picture containing text, arch&#10;&#10;Description automatically generated">
            <a:extLst>
              <a:ext uri="{FF2B5EF4-FFF2-40B4-BE49-F238E27FC236}">
                <a16:creationId xmlns:a16="http://schemas.microsoft.com/office/drawing/2014/main" id="{12C887C8-DD49-DA4F-89B5-D888977DA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25" y="803866"/>
            <a:ext cx="10065383" cy="51467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BCBFCF-0832-C14E-91CC-8B84EDBBE21F}"/>
              </a:ext>
            </a:extLst>
          </p:cNvPr>
          <p:cNvSpPr/>
          <p:nvPr/>
        </p:nvSpPr>
        <p:spPr>
          <a:xfrm>
            <a:off x="5055051" y="2807441"/>
            <a:ext cx="2064327" cy="926544"/>
          </a:xfrm>
          <a:prstGeom prst="rect">
            <a:avLst/>
          </a:prstGeom>
          <a:solidFill>
            <a:srgbClr val="00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1F3E4A-67AC-9941-80F0-0B48699950D2}"/>
              </a:ext>
            </a:extLst>
          </p:cNvPr>
          <p:cNvSpPr txBox="1"/>
          <p:nvPr/>
        </p:nvSpPr>
        <p:spPr>
          <a:xfrm>
            <a:off x="5509660" y="3059668"/>
            <a:ext cx="174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77"/>
              </a:rPr>
              <a:t>interactive</a:t>
            </a:r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115DC34C-2936-8A42-A5F0-E2BAC1EC347D}"/>
              </a:ext>
            </a:extLst>
          </p:cNvPr>
          <p:cNvSpPr/>
          <p:nvPr/>
        </p:nvSpPr>
        <p:spPr>
          <a:xfrm rot="5400000">
            <a:off x="5039168" y="1454945"/>
            <a:ext cx="2076492" cy="926544"/>
          </a:xfrm>
          <a:prstGeom prst="leftArrow">
            <a:avLst/>
          </a:prstGeom>
          <a:solidFill>
            <a:srgbClr val="00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>
            <a:extLst>
              <a:ext uri="{FF2B5EF4-FFF2-40B4-BE49-F238E27FC236}">
                <a16:creationId xmlns:a16="http://schemas.microsoft.com/office/drawing/2014/main" id="{E3398C0F-A3D7-FA4A-98F2-AAFBF74FF18D}"/>
              </a:ext>
            </a:extLst>
          </p:cNvPr>
          <p:cNvSpPr/>
          <p:nvPr/>
        </p:nvSpPr>
        <p:spPr>
          <a:xfrm rot="10800000">
            <a:off x="6983450" y="2807441"/>
            <a:ext cx="4017057" cy="926544"/>
          </a:xfrm>
          <a:prstGeom prst="leftArrow">
            <a:avLst/>
          </a:prstGeom>
          <a:solidFill>
            <a:srgbClr val="00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>
            <a:extLst>
              <a:ext uri="{FF2B5EF4-FFF2-40B4-BE49-F238E27FC236}">
                <a16:creationId xmlns:a16="http://schemas.microsoft.com/office/drawing/2014/main" id="{6764BE1B-632F-6949-83D5-3FB44FEB3B29}"/>
              </a:ext>
            </a:extLst>
          </p:cNvPr>
          <p:cNvSpPr/>
          <p:nvPr/>
        </p:nvSpPr>
        <p:spPr>
          <a:xfrm rot="16200000">
            <a:off x="5048968" y="4210384"/>
            <a:ext cx="2076492" cy="926544"/>
          </a:xfrm>
          <a:prstGeom prst="leftArrow">
            <a:avLst/>
          </a:prstGeom>
          <a:solidFill>
            <a:srgbClr val="00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>
            <a:extLst>
              <a:ext uri="{FF2B5EF4-FFF2-40B4-BE49-F238E27FC236}">
                <a16:creationId xmlns:a16="http://schemas.microsoft.com/office/drawing/2014/main" id="{D4C56462-CE62-BB47-A84C-75F906A5DBFE}"/>
              </a:ext>
            </a:extLst>
          </p:cNvPr>
          <p:cNvSpPr/>
          <p:nvPr/>
        </p:nvSpPr>
        <p:spPr>
          <a:xfrm>
            <a:off x="1154320" y="2807441"/>
            <a:ext cx="4017057" cy="926544"/>
          </a:xfrm>
          <a:prstGeom prst="leftArrow">
            <a:avLst/>
          </a:prstGeom>
          <a:solidFill>
            <a:srgbClr val="00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1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  <p:bldP spid="9" grpId="0" animBg="1"/>
      <p:bldP spid="9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BFD41F-BA14-4F6E-9157-98183F83F6E5}"/>
              </a:ext>
            </a:extLst>
          </p:cNvPr>
          <p:cNvSpPr txBox="1"/>
          <p:nvPr/>
        </p:nvSpPr>
        <p:spPr>
          <a:xfrm>
            <a:off x="799171" y="597456"/>
            <a:ext cx="381743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E7B023-9FBF-4B6F-AEA1-E1C841980F32}"/>
              </a:ext>
            </a:extLst>
          </p:cNvPr>
          <p:cNvSpPr/>
          <p:nvPr/>
        </p:nvSpPr>
        <p:spPr>
          <a:xfrm>
            <a:off x="468351" y="388738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text, arch&#10;&#10;Description automatically generated">
            <a:extLst>
              <a:ext uri="{FF2B5EF4-FFF2-40B4-BE49-F238E27FC236}">
                <a16:creationId xmlns:a16="http://schemas.microsoft.com/office/drawing/2014/main" id="{A9F67D59-CE1B-5C4A-B3D5-B0E3A3479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25" y="803866"/>
            <a:ext cx="10065383" cy="5146798"/>
          </a:xfrm>
          <a:prstGeom prst="rect">
            <a:avLst/>
          </a:prstGeom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0601461-57CC-554F-AD1A-E6511304B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55" y="507586"/>
            <a:ext cx="3380737" cy="5676869"/>
          </a:xfrm>
          <a:prstGeom prst="rect">
            <a:avLst/>
          </a:prstGeom>
        </p:spPr>
      </p:pic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90A8134-798D-564B-9FFA-12B4A6B7B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892" y="782458"/>
            <a:ext cx="2455430" cy="5015345"/>
          </a:xfrm>
          <a:prstGeom prst="rect">
            <a:avLst/>
          </a:prstGeom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FB7DAFB-EE8C-344B-A84D-A7B5791E2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2709" y="803866"/>
            <a:ext cx="2552613" cy="5015345"/>
          </a:xfrm>
          <a:prstGeom prst="rect">
            <a:avLst/>
          </a:prstGeom>
        </p:spPr>
      </p:pic>
      <p:pic>
        <p:nvPicPr>
          <p:cNvPr id="15" name="Picture 14" descr="Graphical user interface, application, chat or text message&#10;&#10;Description automatically generated">
            <a:extLst>
              <a:ext uri="{FF2B5EF4-FFF2-40B4-BE49-F238E27FC236}">
                <a16:creationId xmlns:a16="http://schemas.microsoft.com/office/drawing/2014/main" id="{C2F269AC-079B-2F40-AA59-0C46E1253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6720" y="782458"/>
            <a:ext cx="2623882" cy="5036753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6CC9C0A0-6918-A746-B63E-66795D1D52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8151" y="1277390"/>
            <a:ext cx="1576524" cy="458839"/>
          </a:xfrm>
          <a:prstGeom prst="rect">
            <a:avLst/>
          </a:prstGeom>
        </p:spPr>
      </p:pic>
      <p:pic>
        <p:nvPicPr>
          <p:cNvPr id="19" name="Picture 18" descr="A picture containing outdoor, bicycle&#10;&#10;Description automatically generated">
            <a:extLst>
              <a:ext uri="{FF2B5EF4-FFF2-40B4-BE49-F238E27FC236}">
                <a16:creationId xmlns:a16="http://schemas.microsoft.com/office/drawing/2014/main" id="{BFA86180-31CC-EF4D-954A-60415714C4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0474" y="2479963"/>
            <a:ext cx="522135" cy="497032"/>
          </a:xfrm>
          <a:prstGeom prst="rect">
            <a:avLst/>
          </a:prstGeom>
        </p:spPr>
      </p:pic>
      <p:pic>
        <p:nvPicPr>
          <p:cNvPr id="23" name="Picture 2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B5AA5084-E41A-F746-8474-2987CD4673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7429" y="761050"/>
            <a:ext cx="2683173" cy="5037004"/>
          </a:xfrm>
          <a:prstGeom prst="rect">
            <a:avLst/>
          </a:prstGeom>
        </p:spPr>
      </p:pic>
      <p:pic>
        <p:nvPicPr>
          <p:cNvPr id="27" name="Picture 2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AD23B758-E847-EA48-9E5D-6FE4EDAC28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7696" y="761050"/>
            <a:ext cx="2623882" cy="5063318"/>
          </a:xfrm>
          <a:prstGeom prst="rect">
            <a:avLst/>
          </a:prstGeom>
        </p:spPr>
      </p:pic>
      <p:pic>
        <p:nvPicPr>
          <p:cNvPr id="29" name="Picture 2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2362FCF-E0EB-1043-BE05-AFBA5AA828B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156"/>
          <a:stretch/>
        </p:blipFill>
        <p:spPr>
          <a:xfrm>
            <a:off x="3609217" y="3818410"/>
            <a:ext cx="2249454" cy="1655294"/>
          </a:xfrm>
          <a:prstGeom prst="rect">
            <a:avLst/>
          </a:prstGeom>
        </p:spPr>
      </p:pic>
      <p:pic>
        <p:nvPicPr>
          <p:cNvPr id="31" name="Picture 30" descr="Graphical user interface&#10;&#10;Description automatically generated">
            <a:extLst>
              <a:ext uri="{FF2B5EF4-FFF2-40B4-BE49-F238E27FC236}">
                <a16:creationId xmlns:a16="http://schemas.microsoft.com/office/drawing/2014/main" id="{C0E296EE-0863-224D-A3CD-DCA68CE2CF8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9717"/>
          <a:stretch/>
        </p:blipFill>
        <p:spPr>
          <a:xfrm>
            <a:off x="3435227" y="740754"/>
            <a:ext cx="2747576" cy="507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4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BFD41F-BA14-4F6E-9157-98183F83F6E5}"/>
              </a:ext>
            </a:extLst>
          </p:cNvPr>
          <p:cNvSpPr txBox="1"/>
          <p:nvPr/>
        </p:nvSpPr>
        <p:spPr>
          <a:xfrm>
            <a:off x="799171" y="597456"/>
            <a:ext cx="381743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E7B023-9FBF-4B6F-AEA1-E1C841980F32}"/>
              </a:ext>
            </a:extLst>
          </p:cNvPr>
          <p:cNvSpPr/>
          <p:nvPr/>
        </p:nvSpPr>
        <p:spPr>
          <a:xfrm>
            <a:off x="468351" y="388738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icture containing text, arch&#10;&#10;Description automatically generated">
            <a:extLst>
              <a:ext uri="{FF2B5EF4-FFF2-40B4-BE49-F238E27FC236}">
                <a16:creationId xmlns:a16="http://schemas.microsoft.com/office/drawing/2014/main" id="{24FADE5B-47B9-C74D-BD76-0DD249F41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25" y="803866"/>
            <a:ext cx="10065383" cy="5146798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E8E9924-4989-7342-9482-9403CC5AA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151" y="1277390"/>
            <a:ext cx="1576524" cy="458839"/>
          </a:xfrm>
          <a:prstGeom prst="rect">
            <a:avLst/>
          </a:prstGeom>
        </p:spPr>
      </p:pic>
      <p:pic>
        <p:nvPicPr>
          <p:cNvPr id="7" name="Picture 6" descr="A picture containing outdoor, bicycle&#10;&#10;Description automatically generated">
            <a:extLst>
              <a:ext uri="{FF2B5EF4-FFF2-40B4-BE49-F238E27FC236}">
                <a16:creationId xmlns:a16="http://schemas.microsoft.com/office/drawing/2014/main" id="{ECD58D91-8CC5-AF49-B657-584C484AE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0474" y="2479963"/>
            <a:ext cx="522135" cy="497032"/>
          </a:xfrm>
          <a:prstGeom prst="rect">
            <a:avLst/>
          </a:prstGeom>
        </p:spPr>
      </p:pic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1D91190-B88C-1747-B144-F166B2586C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2027" y="2129659"/>
            <a:ext cx="4275115" cy="2816414"/>
          </a:xfrm>
          <a:prstGeom prst="rect">
            <a:avLst/>
          </a:prstGeom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28420CF4-573E-FB4D-A4F5-74FB480B00E4}"/>
              </a:ext>
            </a:extLst>
          </p:cNvPr>
          <p:cNvSpPr/>
          <p:nvPr/>
        </p:nvSpPr>
        <p:spPr>
          <a:xfrm rot="17846898">
            <a:off x="819558" y="4436633"/>
            <a:ext cx="1273628" cy="41365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8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BFD41F-BA14-4F6E-9157-98183F83F6E5}"/>
              </a:ext>
            </a:extLst>
          </p:cNvPr>
          <p:cNvSpPr txBox="1"/>
          <p:nvPr/>
        </p:nvSpPr>
        <p:spPr>
          <a:xfrm>
            <a:off x="799171" y="597456"/>
            <a:ext cx="381743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E7B023-9FBF-4B6F-AEA1-E1C841980F32}"/>
              </a:ext>
            </a:extLst>
          </p:cNvPr>
          <p:cNvSpPr/>
          <p:nvPr/>
        </p:nvSpPr>
        <p:spPr>
          <a:xfrm>
            <a:off x="468351" y="388738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A733055-ACE8-254F-A1D3-84EC6A771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397" y="1110261"/>
            <a:ext cx="9663206" cy="4967664"/>
          </a:xfrm>
          <a:prstGeom prst="rect">
            <a:avLst/>
          </a:prstGeom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A769CF29-8436-7B41-9487-248032A3398A}"/>
              </a:ext>
            </a:extLst>
          </p:cNvPr>
          <p:cNvSpPr/>
          <p:nvPr/>
        </p:nvSpPr>
        <p:spPr>
          <a:xfrm rot="7823087">
            <a:off x="9104575" y="461253"/>
            <a:ext cx="1273628" cy="41365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3946B5-7E6E-2143-9FA2-08A1423F47E5}"/>
              </a:ext>
            </a:extLst>
          </p:cNvPr>
          <p:cNvSpPr txBox="1"/>
          <p:nvPr/>
        </p:nvSpPr>
        <p:spPr>
          <a:xfrm>
            <a:off x="696361" y="485652"/>
            <a:ext cx="51444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dirty="0">
                <a:solidFill>
                  <a:prstClr val="white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curiopublisher.com</a:t>
            </a: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397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BFD41F-BA14-4F6E-9157-98183F83F6E5}"/>
              </a:ext>
            </a:extLst>
          </p:cNvPr>
          <p:cNvSpPr txBox="1"/>
          <p:nvPr/>
        </p:nvSpPr>
        <p:spPr>
          <a:xfrm>
            <a:off x="799171" y="597456"/>
            <a:ext cx="381743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E7B023-9FBF-4B6F-AEA1-E1C841980F32}"/>
              </a:ext>
            </a:extLst>
          </p:cNvPr>
          <p:cNvSpPr/>
          <p:nvPr/>
        </p:nvSpPr>
        <p:spPr>
          <a:xfrm>
            <a:off x="468351" y="388738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picture containing text, indoor, person, electronics&#10;&#10;Description automatically generated">
            <a:extLst>
              <a:ext uri="{FF2B5EF4-FFF2-40B4-BE49-F238E27FC236}">
                <a16:creationId xmlns:a16="http://schemas.microsoft.com/office/drawing/2014/main" id="{3287676A-5375-7A49-81AB-0BC525E6F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205" y="1305743"/>
            <a:ext cx="7603589" cy="43364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CDE85A-9A8D-6B4C-B7D6-6D9FC74ECB95}"/>
              </a:ext>
            </a:extLst>
          </p:cNvPr>
          <p:cNvSpPr txBox="1"/>
          <p:nvPr/>
        </p:nvSpPr>
        <p:spPr>
          <a:xfrm>
            <a:off x="3546763" y="5676668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http://www.clicksuite.co.nz/work/hetohu-maptable/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02D15F-0D74-D442-9126-692C5312C233}"/>
              </a:ext>
            </a:extLst>
          </p:cNvPr>
          <p:cNvSpPr txBox="1"/>
          <p:nvPr/>
        </p:nvSpPr>
        <p:spPr>
          <a:xfrm>
            <a:off x="799170" y="570242"/>
            <a:ext cx="64606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dirty="0">
                <a:solidFill>
                  <a:prstClr val="white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He Tohu: An Interactive Map Table</a:t>
            </a: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706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4E7B023-9FBF-4B6F-AEA1-E1C841980F32}"/>
              </a:ext>
            </a:extLst>
          </p:cNvPr>
          <p:cNvSpPr/>
          <p:nvPr/>
        </p:nvSpPr>
        <p:spPr>
          <a:xfrm>
            <a:off x="468351" y="388738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4D19C-EDA7-284E-952B-D76F1912E97E}"/>
              </a:ext>
            </a:extLst>
          </p:cNvPr>
          <p:cNvSpPr txBox="1"/>
          <p:nvPr/>
        </p:nvSpPr>
        <p:spPr>
          <a:xfrm>
            <a:off x="749690" y="717079"/>
            <a:ext cx="623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dirty="0">
                <a:solidFill>
                  <a:prstClr val="white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QUICK QUIZ!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86B3EA-2B4D-F24E-BB06-9FF86040AE32}"/>
              </a:ext>
            </a:extLst>
          </p:cNvPr>
          <p:cNvSpPr txBox="1"/>
          <p:nvPr/>
        </p:nvSpPr>
        <p:spPr>
          <a:xfrm>
            <a:off x="2703831" y="1905506"/>
            <a:ext cx="75485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77"/>
              </a:rPr>
              <a:t>What is a “hero image”?</a:t>
            </a:r>
          </a:p>
          <a:p>
            <a:endParaRPr lang="en-US" sz="2400" dirty="0">
              <a:solidFill>
                <a:schemeClr val="bg1"/>
              </a:solidFill>
              <a:latin typeface="Avenir Next LT Pro" panose="020B0504020202020204" pitchFamily="34" charset="77"/>
            </a:endParaRPr>
          </a:p>
          <a:p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77"/>
              </a:rPr>
              <a:t>What is an “interactive”?</a:t>
            </a:r>
          </a:p>
          <a:p>
            <a:endParaRPr lang="en-US" sz="2400" dirty="0">
              <a:solidFill>
                <a:schemeClr val="bg1"/>
              </a:solidFill>
              <a:latin typeface="Avenir Next LT Pro" panose="020B0504020202020204" pitchFamily="34" charset="77"/>
            </a:endParaRPr>
          </a:p>
          <a:p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77"/>
              </a:rPr>
              <a:t>What is a “highlight” and why might you want to create one?</a:t>
            </a:r>
          </a:p>
          <a:p>
            <a:endParaRPr lang="en-US" sz="2400" dirty="0">
              <a:solidFill>
                <a:schemeClr val="bg1"/>
              </a:solidFill>
              <a:latin typeface="Avenir Next LT Pro" panose="020B0504020202020204" pitchFamily="34" charset="77"/>
            </a:endParaRPr>
          </a:p>
          <a:p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77"/>
              </a:rPr>
              <a:t>Where can you find more help if you need it?</a:t>
            </a:r>
          </a:p>
        </p:txBody>
      </p:sp>
    </p:spTree>
    <p:extLst>
      <p:ext uri="{BB962C8B-B14F-4D97-AF65-F5344CB8AC3E}">
        <p14:creationId xmlns:p14="http://schemas.microsoft.com/office/powerpoint/2010/main" val="111813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E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011C18-CD64-4CC0-823F-8FE91D015186}"/>
              </a:ext>
            </a:extLst>
          </p:cNvPr>
          <p:cNvSpPr/>
          <p:nvPr/>
        </p:nvSpPr>
        <p:spPr>
          <a:xfrm>
            <a:off x="468351" y="401445"/>
            <a:ext cx="11218127" cy="5977054"/>
          </a:xfrm>
          <a:prstGeom prst="rect">
            <a:avLst/>
          </a:prstGeom>
          <a:noFill/>
          <a:ln w="76200"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72787A-FDA2-1A42-8E3A-ADF700B256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5" t="46090" r="30819" b="37605"/>
          <a:stretch/>
        </p:blipFill>
        <p:spPr>
          <a:xfrm>
            <a:off x="5037115" y="3372104"/>
            <a:ext cx="1783080" cy="7550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5DA351-249C-DD49-9211-A206012D2258}"/>
              </a:ext>
            </a:extLst>
          </p:cNvPr>
          <p:cNvSpPr txBox="1"/>
          <p:nvPr/>
        </p:nvSpPr>
        <p:spPr>
          <a:xfrm>
            <a:off x="1869275" y="2354921"/>
            <a:ext cx="85354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prstClr val="white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CURIO is here to help you tell your stories in a simple, unique, and engaging way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CD723A-7F27-6B4B-A174-F7B7550E3800}"/>
              </a:ext>
            </a:extLst>
          </p:cNvPr>
          <p:cNvSpPr txBox="1"/>
          <p:nvPr/>
        </p:nvSpPr>
        <p:spPr>
          <a:xfrm>
            <a:off x="4857006" y="5654202"/>
            <a:ext cx="247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white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curiopublisher.com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B987ED-6D64-D344-BC0E-D4818E7B834E}"/>
              </a:ext>
            </a:extLst>
          </p:cNvPr>
          <p:cNvSpPr txBox="1"/>
          <p:nvPr/>
        </p:nvSpPr>
        <p:spPr>
          <a:xfrm>
            <a:off x="2147455" y="4104606"/>
            <a:ext cx="8257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venir Next LT Pro" panose="020B0504020202020204" pitchFamily="34" charset="77"/>
              </a:rPr>
              <a:t>FEEL FREE TO ASK ANY QUESTIONS!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B636D3-D411-9547-9253-F3CC8B6192F1}"/>
              </a:ext>
            </a:extLst>
          </p:cNvPr>
          <p:cNvSpPr txBox="1"/>
          <p:nvPr/>
        </p:nvSpPr>
        <p:spPr>
          <a:xfrm>
            <a:off x="2733210" y="1133145"/>
            <a:ext cx="76715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chemeClr val="bg1"/>
                </a:solidFill>
                <a:latin typeface="Avenir Next LT Pro" panose="020B0504020202020204" pitchFamily="34" charset="77"/>
              </a:rPr>
              <a:t>GET </a:t>
            </a:r>
            <a:r>
              <a:rPr lang="en-US" sz="7000" dirty="0">
                <a:solidFill>
                  <a:srgbClr val="009BD3"/>
                </a:solidFill>
                <a:latin typeface="Avenir Next LT Pro" panose="020B0504020202020204" pitchFamily="34" charset="77"/>
              </a:rPr>
              <a:t>C</a:t>
            </a:r>
            <a:r>
              <a:rPr lang="en-US" sz="7000" dirty="0">
                <a:solidFill>
                  <a:schemeClr val="bg1"/>
                </a:solidFill>
                <a:latin typeface="Avenir Next LT Pro" panose="020B0504020202020204" pitchFamily="34" charset="77"/>
              </a:rPr>
              <a:t>REATIVE!</a:t>
            </a:r>
          </a:p>
        </p:txBody>
      </p:sp>
    </p:spTree>
    <p:extLst>
      <p:ext uri="{BB962C8B-B14F-4D97-AF65-F5344CB8AC3E}">
        <p14:creationId xmlns:p14="http://schemas.microsoft.com/office/powerpoint/2010/main" val="255058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178</Words>
  <Application>Microsoft Macintosh PowerPoint</Application>
  <PresentationFormat>Widescreen</PresentationFormat>
  <Paragraphs>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Avenir Next LT Pro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Mod Loc</dc:creator>
  <cp:lastModifiedBy>Mod Loc</cp:lastModifiedBy>
  <cp:revision>38</cp:revision>
  <dcterms:created xsi:type="dcterms:W3CDTF">2022-02-11T20:15:27Z</dcterms:created>
  <dcterms:modified xsi:type="dcterms:W3CDTF">2022-02-17T18:53:40Z</dcterms:modified>
</cp:coreProperties>
</file>